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1" r:id="rId3"/>
    <p:sldId id="273" r:id="rId4"/>
    <p:sldId id="272" r:id="rId5"/>
    <p:sldId id="275" r:id="rId6"/>
    <p:sldId id="270" r:id="rId7"/>
    <p:sldId id="263" r:id="rId8"/>
    <p:sldId id="27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35" autoAdjust="0"/>
    <p:restoredTop sz="94660"/>
  </p:normalViewPr>
  <p:slideViewPr>
    <p:cSldViewPr snapToGrid="0">
      <p:cViewPr varScale="1">
        <p:scale>
          <a:sx n="90" d="100"/>
          <a:sy n="90" d="100"/>
        </p:scale>
        <p:origin x="1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86BC1-828D-4396-A290-8F474D2731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855" y="-100012"/>
            <a:ext cx="10993549" cy="1743075"/>
          </a:xfrm>
        </p:spPr>
        <p:txBody>
          <a:bodyPr/>
          <a:lstStyle/>
          <a:p>
            <a:r>
              <a:rPr lang="en-US" dirty="0"/>
              <a:t>Detecting Deep Fake Faces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4BDD4-5B07-4079-B94A-A43F7649D6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1957389"/>
            <a:ext cx="10993546" cy="112837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By: Rahul torlapati</a:t>
            </a:r>
          </a:p>
          <a:p>
            <a:r>
              <a:rPr lang="en-US" dirty="0"/>
              <a:t>Data 606</a:t>
            </a:r>
          </a:p>
          <a:p>
            <a:r>
              <a:rPr lang="en-US" dirty="0"/>
              <a:t>https://github.com/rahultorlapati/DATA606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49FD879-1DE0-E247-B496-4D198C3A64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936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33"/>
    </mc:Choice>
    <mc:Fallback>
      <p:transition spd="slow" advTm="9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3658-974A-4CF1-8AE4-27C52F168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16444"/>
            <a:ext cx="11029616" cy="1013800"/>
          </a:xfrm>
        </p:spPr>
        <p:txBody>
          <a:bodyPr>
            <a:normAutofit/>
          </a:bodyPr>
          <a:lstStyle/>
          <a:p>
            <a:r>
              <a:rPr lang="en-US"/>
              <a:t>GoogleNet</a:t>
            </a:r>
            <a:endParaRPr lang="en-US" dirty="0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FF48D04A-B18A-4669-86FA-1F7C104C4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9A909F-B2AD-6C41-81A3-5F6B6705FD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99" r="2" b="2"/>
          <a:stretch/>
        </p:blipFill>
        <p:spPr>
          <a:xfrm>
            <a:off x="657225" y="2361056"/>
            <a:ext cx="4962525" cy="364921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267D3-5F7C-425F-91A8-6B6C68C4D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n-US"/>
              <a:t>GoogLeNet (Inception v1) is a pretrained convolutional neural network that is 22 layers deep is one of such approaches. </a:t>
            </a:r>
          </a:p>
          <a:p>
            <a:r>
              <a:rPr lang="en-US"/>
              <a:t>Although GoogLeNet has 22 layers it consists of 12x less parameters</a:t>
            </a:r>
          </a:p>
          <a:p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07ED48A-3324-9549-88A7-D8EC44C671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651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373"/>
    </mc:Choice>
    <mc:Fallback>
      <p:transition spd="slow" advTm="69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3658-974A-4CF1-8AE4-27C52F168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MANFA</a:t>
            </a: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E661D03-4DD4-45E7-A047-ED722E826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634504-520D-6440-9199-DACEAF5C3F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57225" y="2728719"/>
            <a:ext cx="4962525" cy="29138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267D3-5F7C-425F-91A8-6B6C68C4D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n-US" dirty="0"/>
              <a:t>MANFA which is a hybrid framework which that uses Adaptive Boosting (Adaboost) and eXtreme Gradient Boost (XGBoost).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AEEE0D4-889B-DC41-9496-1F4F2D24E2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26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11"/>
    </mc:Choice>
    <mc:Fallback>
      <p:transition spd="slow" advTm="15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3658-974A-4CF1-8AE4-27C52F168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/>
              <a:t>Pixel-level analysis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48D04A-B18A-4669-86FA-1F7C104C4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cats face&#10;&#10;Description automatically generated">
            <a:extLst>
              <a:ext uri="{FF2B5EF4-FFF2-40B4-BE49-F238E27FC236}">
                <a16:creationId xmlns:a16="http://schemas.microsoft.com/office/drawing/2014/main" id="{6A7164C5-7BAF-6D44-9812-3898942C52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645" r="8362" b="1"/>
          <a:stretch/>
        </p:blipFill>
        <p:spPr>
          <a:xfrm>
            <a:off x="657225" y="2361056"/>
            <a:ext cx="4962525" cy="364921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267D3-5F7C-425F-91A8-6B6C68C4D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n-US" dirty="0"/>
              <a:t>Pixel-level analysis is another such approach which tackles the problem of failing to capture high quality features, which generally lead to sub-optimal solutions. </a:t>
            </a:r>
          </a:p>
          <a:p>
            <a:r>
              <a:rPr lang="en-US" dirty="0"/>
              <a:t>Pixel-level analysis is a pixel-level segmentation task which evaluates multiple architectures on both segmentation and classification tasks.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7F6D5A0-3933-724B-8B7E-E0E4F755B6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549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99"/>
    </mc:Choice>
    <mc:Fallback>
      <p:transition spd="slow" advTm="355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B3658-974A-4CF1-8AE4-27C52F168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/>
              <a:t>Two-Stream Neural Network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48D04A-B18A-4669-86FA-1F7C104C4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noFill/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7164C5-7BAF-6D44-9812-3898942C526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299950" y="2361056"/>
            <a:ext cx="3677075" cy="364921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267D3-5F7C-425F-91A8-6B6C68C4D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n-US" dirty="0"/>
              <a:t>Train GoogLeNet to detect tampering artifacts in a face classification stream</a:t>
            </a:r>
          </a:p>
          <a:p>
            <a:r>
              <a:rPr lang="en-US" dirty="0"/>
              <a:t>Train a patch-based triplet network to leverage features capturing local noise residuals and camera characteristics as a second stream.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A08DDCE-FAD8-5046-B86F-F72D7AB7C8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600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10"/>
    </mc:Choice>
    <mc:Fallback>
      <p:transition spd="slow" advTm="29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DB085-B14E-4DAE-93F5-3C7779D96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PRELIMINARY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293BB-E042-4BD2-ACBF-820BE150D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720360" cy="3678303"/>
          </a:xfrm>
        </p:spPr>
        <p:txBody>
          <a:bodyPr>
            <a:normAutofit/>
          </a:bodyPr>
          <a:lstStyle/>
          <a:p>
            <a:r>
              <a:rPr lang="en-US"/>
              <a:t>CNN (Convolutional Neural Network) to detect eyes, nose, mouth and facial areas in a person’s face. </a:t>
            </a:r>
          </a:p>
          <a:p>
            <a:r>
              <a:rPr lang="en-US"/>
              <a:t>The dataset folder has an additional file list_landmarks_align_celeba221.csv which contains information as to the location of eyes, nose, mouth and facial areas in an image.</a:t>
            </a:r>
          </a:p>
          <a:p>
            <a:r>
              <a:rPr lang="en-US"/>
              <a:t> I’ve compared the output generated by the CNN to the landmarks file and the results are similar.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" name="Picture 9" descr="A picture containing clothing, woman, wearing, girl&#10;&#10;Description automatically generated">
            <a:extLst>
              <a:ext uri="{FF2B5EF4-FFF2-40B4-BE49-F238E27FC236}">
                <a16:creationId xmlns:a16="http://schemas.microsoft.com/office/drawing/2014/main" id="{248DA6CD-0174-8A45-9EFC-A351CCEE20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4" r="4" b="4"/>
          <a:stretch/>
        </p:blipFill>
        <p:spPr>
          <a:xfrm>
            <a:off x="8051800" y="1892627"/>
            <a:ext cx="1806576" cy="2202738"/>
          </a:xfrm>
          <a:prstGeom prst="rect">
            <a:avLst/>
          </a:prstGeom>
        </p:spPr>
      </p:pic>
      <p:pic>
        <p:nvPicPr>
          <p:cNvPr id="12" name="Picture 11" descr="A person with red hair&#10;&#10;Description automatically generated">
            <a:extLst>
              <a:ext uri="{FF2B5EF4-FFF2-40B4-BE49-F238E27FC236}">
                <a16:creationId xmlns:a16="http://schemas.microsoft.com/office/drawing/2014/main" id="{8383085D-4832-A846-A374-E009BB4CEED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99" b="-4"/>
          <a:stretch/>
        </p:blipFill>
        <p:spPr>
          <a:xfrm>
            <a:off x="9963151" y="1892627"/>
            <a:ext cx="1788584" cy="2202738"/>
          </a:xfrm>
          <a:prstGeom prst="rect">
            <a:avLst/>
          </a:prstGeom>
        </p:spPr>
      </p:pic>
      <p:pic>
        <p:nvPicPr>
          <p:cNvPr id="14" name="Picture 13" descr="A close up of a person&#10;&#10;Description automatically generated">
            <a:extLst>
              <a:ext uri="{FF2B5EF4-FFF2-40B4-BE49-F238E27FC236}">
                <a16:creationId xmlns:a16="http://schemas.microsoft.com/office/drawing/2014/main" id="{FA2EF749-79AD-D443-A8CE-D1E34FDAE8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89" r="-1" b="-1"/>
          <a:stretch/>
        </p:blipFill>
        <p:spPr>
          <a:xfrm>
            <a:off x="8051799" y="4187827"/>
            <a:ext cx="1806576" cy="2202738"/>
          </a:xfrm>
          <a:prstGeom prst="rect">
            <a:avLst/>
          </a:prstGeom>
        </p:spPr>
      </p:pic>
      <p:pic>
        <p:nvPicPr>
          <p:cNvPr id="16" name="Picture 15" descr="A close up of a person&#10;&#10;Description automatically generated">
            <a:extLst>
              <a:ext uri="{FF2B5EF4-FFF2-40B4-BE49-F238E27FC236}">
                <a16:creationId xmlns:a16="http://schemas.microsoft.com/office/drawing/2014/main" id="{DF74E9B5-B782-854B-99D0-528D84C2208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2" r="97" b="-4"/>
          <a:stretch/>
        </p:blipFill>
        <p:spPr>
          <a:xfrm>
            <a:off x="9963151" y="4187827"/>
            <a:ext cx="1788584" cy="2202738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31A8F0B9-7019-C449-9064-618F4DAC43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929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271"/>
    </mc:Choice>
    <mc:Fallback>
      <p:transition spd="slow" advTm="41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831F9-D62A-453B-AD62-1E691E48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                                       PEER REVIEW CLARIFICATION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5A30A-7971-406D-B299-649940079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4233696" cy="3678303"/>
          </a:xfrm>
        </p:spPr>
        <p:txBody>
          <a:bodyPr/>
          <a:lstStyle/>
          <a:p>
            <a:r>
              <a:rPr lang="en-US" dirty="0"/>
              <a:t>Dataset is a combination of 200k real faces, 200k GAN-generated faces and is split into training and test sets.</a:t>
            </a:r>
          </a:p>
          <a:p>
            <a:r>
              <a:rPr lang="en-US" dirty="0"/>
              <a:t>Train a Neural Network on the training set to learn facial features, gender, age and other attributes.</a:t>
            </a:r>
          </a:p>
          <a:p>
            <a:r>
              <a:rPr lang="en-US" dirty="0"/>
              <a:t>Test Neural Network on the test set and determine whether the image is real face or GAN-generated.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B1DC397-579F-394A-983A-164C71960B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2869274-4BE1-5B40-AF57-2C8A430C8B3F}"/>
              </a:ext>
            </a:extLst>
          </p:cNvPr>
          <p:cNvSpPr/>
          <p:nvPr/>
        </p:nvSpPr>
        <p:spPr>
          <a:xfrm>
            <a:off x="5514807" y="218049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Clr>
                <a:schemeClr val="accent2"/>
              </a:buClr>
              <a:buSzPct val="110000"/>
              <a:buFont typeface="Wingdings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Distribution of the dataset</a:t>
            </a:r>
          </a:p>
          <a:p>
            <a:pPr marL="285750" indent="-285750">
              <a:buClr>
                <a:schemeClr val="accent2"/>
              </a:buClr>
              <a:buSzPct val="110000"/>
              <a:buFont typeface="Wingdings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Features used for detecting Age and Gender</a:t>
            </a:r>
          </a:p>
          <a:p>
            <a:pPr marL="285750" indent="-285750">
              <a:buClr>
                <a:schemeClr val="accent2"/>
              </a:buClr>
              <a:buSzPct val="110000"/>
              <a:buFont typeface="Wingdings" pitchFamily="2" charset="2"/>
              <a:buChar char="§"/>
            </a:pPr>
            <a:r>
              <a:rPr lang="en-US" dirty="0">
                <a:solidFill>
                  <a:schemeClr val="tx2"/>
                </a:solidFill>
              </a:rPr>
              <a:t>Measure of Success</a:t>
            </a:r>
          </a:p>
          <a:p>
            <a:pPr marL="285750" indent="-285750">
              <a:buClr>
                <a:schemeClr val="accent2"/>
              </a:buClr>
              <a:buSzPct val="110000"/>
              <a:buFont typeface="Wingdings" pitchFamily="2" charset="2"/>
              <a:buChar char="§"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7702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451"/>
    </mc:Choice>
    <mc:Fallback>
      <p:transition spd="slow" advTm="54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831F9-D62A-453B-AD62-1E691E48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Deliverable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5A30A-7971-406D-B299-649940079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Isolate Facial Areas in Image and Compare them.</a:t>
            </a:r>
          </a:p>
          <a:p>
            <a:r>
              <a:rPr lang="en-US" dirty="0"/>
              <a:t>Determining gender from facial features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2094826-B661-CC47-B3D4-0F31A8F2F2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51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95"/>
    </mc:Choice>
    <mc:Fallback>
      <p:transition spd="slow" advTm="14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325</Words>
  <Application>Microsoft Macintosh PowerPoint</Application>
  <PresentationFormat>Widescreen</PresentationFormat>
  <Paragraphs>29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Gill Sans MT</vt:lpstr>
      <vt:lpstr>Wingdings</vt:lpstr>
      <vt:lpstr>Wingdings 2</vt:lpstr>
      <vt:lpstr>Dividend</vt:lpstr>
      <vt:lpstr>Detecting Deep Fake Faces </vt:lpstr>
      <vt:lpstr>GoogleNet</vt:lpstr>
      <vt:lpstr>MANFA</vt:lpstr>
      <vt:lpstr>Pixel-level analysis</vt:lpstr>
      <vt:lpstr>Two-Stream Neural Network</vt:lpstr>
      <vt:lpstr>PRELIMINARY WORK</vt:lpstr>
      <vt:lpstr>Goal                                        PEER REVIEW CLARIFICATION</vt:lpstr>
      <vt:lpstr>Next Deliverable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Deep Fake Faces </dc:title>
  <dc:creator>Rahul Torlapati</dc:creator>
  <cp:lastModifiedBy>Rahul Torlapati</cp:lastModifiedBy>
  <cp:revision>11</cp:revision>
  <dcterms:created xsi:type="dcterms:W3CDTF">2020-03-01T18:42:33Z</dcterms:created>
  <dcterms:modified xsi:type="dcterms:W3CDTF">2020-03-01T21:33:05Z</dcterms:modified>
</cp:coreProperties>
</file>